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028BD9-2F60-46DE-B914-F72DF54611AD}" v="3" dt="2023-05-12T14:25:06.9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ris Zisimopoulos" userId="b25c0fab-12cb-423d-a4aa-23cb9ecb5291" providerId="ADAL" clId="{EF028BD9-2F60-46DE-B914-F72DF54611AD}"/>
    <pc:docChg chg="custSel addSld modSld">
      <pc:chgData name="Haris Zisimopoulos" userId="b25c0fab-12cb-423d-a4aa-23cb9ecb5291" providerId="ADAL" clId="{EF028BD9-2F60-46DE-B914-F72DF54611AD}" dt="2023-05-12T14:33:52.795" v="3905" actId="113"/>
      <pc:docMkLst>
        <pc:docMk/>
      </pc:docMkLst>
      <pc:sldChg chg="addSp modSp mod">
        <pc:chgData name="Haris Zisimopoulos" userId="b25c0fab-12cb-423d-a4aa-23cb9ecb5291" providerId="ADAL" clId="{EF028BD9-2F60-46DE-B914-F72DF54611AD}" dt="2023-05-12T14:32:15.170" v="3903" actId="14100"/>
        <pc:sldMkLst>
          <pc:docMk/>
          <pc:sldMk cId="2571779603" sldId="256"/>
        </pc:sldMkLst>
        <pc:spChg chg="mod">
          <ac:chgData name="Haris Zisimopoulos" userId="b25c0fab-12cb-423d-a4aa-23cb9ecb5291" providerId="ADAL" clId="{EF028BD9-2F60-46DE-B914-F72DF54611AD}" dt="2023-05-12T14:31:59.241" v="3900" actId="207"/>
          <ac:spMkLst>
            <pc:docMk/>
            <pc:sldMk cId="2571779603" sldId="256"/>
            <ac:spMk id="2" creationId="{1C8D0A20-9F23-155D-088D-1D2D89FEE27C}"/>
          </ac:spMkLst>
        </pc:spChg>
        <pc:spChg chg="add mod">
          <ac:chgData name="Haris Zisimopoulos" userId="b25c0fab-12cb-423d-a4aa-23cb9ecb5291" providerId="ADAL" clId="{EF028BD9-2F60-46DE-B914-F72DF54611AD}" dt="2023-05-12T14:24:37.832" v="3844"/>
          <ac:spMkLst>
            <pc:docMk/>
            <pc:sldMk cId="2571779603" sldId="256"/>
            <ac:spMk id="3" creationId="{42B82B34-7AA4-0F12-8ACE-147F2C8307A1}"/>
          </ac:spMkLst>
        </pc:spChg>
        <pc:spChg chg="add mod">
          <ac:chgData name="Haris Zisimopoulos" userId="b25c0fab-12cb-423d-a4aa-23cb9ecb5291" providerId="ADAL" clId="{EF028BD9-2F60-46DE-B914-F72DF54611AD}" dt="2023-05-12T14:32:15.170" v="3903" actId="14100"/>
          <ac:spMkLst>
            <pc:docMk/>
            <pc:sldMk cId="2571779603" sldId="256"/>
            <ac:spMk id="4" creationId="{03DD6607-FBF9-4DD0-675F-ABE1DED92153}"/>
          </ac:spMkLst>
        </pc:spChg>
      </pc:sldChg>
      <pc:sldChg chg="modSp new mod">
        <pc:chgData name="Haris Zisimopoulos" userId="b25c0fab-12cb-423d-a4aa-23cb9ecb5291" providerId="ADAL" clId="{EF028BD9-2F60-46DE-B914-F72DF54611AD}" dt="2023-05-12T14:33:52.795" v="3905" actId="113"/>
        <pc:sldMkLst>
          <pc:docMk/>
          <pc:sldMk cId="591870742" sldId="257"/>
        </pc:sldMkLst>
        <pc:spChg chg="mod">
          <ac:chgData name="Haris Zisimopoulos" userId="b25c0fab-12cb-423d-a4aa-23cb9ecb5291" providerId="ADAL" clId="{EF028BD9-2F60-46DE-B914-F72DF54611AD}" dt="2023-05-04T10:11:05.984" v="56" actId="20577"/>
          <ac:spMkLst>
            <pc:docMk/>
            <pc:sldMk cId="591870742" sldId="257"/>
            <ac:spMk id="2" creationId="{1BEBBD34-3204-7D31-3645-ABB0A038AF37}"/>
          </ac:spMkLst>
        </pc:spChg>
        <pc:spChg chg="mod">
          <ac:chgData name="Haris Zisimopoulos" userId="b25c0fab-12cb-423d-a4aa-23cb9ecb5291" providerId="ADAL" clId="{EF028BD9-2F60-46DE-B914-F72DF54611AD}" dt="2023-05-12T14:33:52.795" v="3905" actId="113"/>
          <ac:spMkLst>
            <pc:docMk/>
            <pc:sldMk cId="591870742" sldId="257"/>
            <ac:spMk id="3" creationId="{2BBB13E7-A234-C055-F631-1F7FB1BED7B1}"/>
          </ac:spMkLst>
        </pc:spChg>
      </pc:sldChg>
      <pc:sldChg chg="modSp new mod">
        <pc:chgData name="Haris Zisimopoulos" userId="b25c0fab-12cb-423d-a4aa-23cb9ecb5291" providerId="ADAL" clId="{EF028BD9-2F60-46DE-B914-F72DF54611AD}" dt="2023-05-12T14:06:56.726" v="2939" actId="27636"/>
        <pc:sldMkLst>
          <pc:docMk/>
          <pc:sldMk cId="612344914" sldId="258"/>
        </pc:sldMkLst>
        <pc:spChg chg="mod">
          <ac:chgData name="Haris Zisimopoulos" userId="b25c0fab-12cb-423d-a4aa-23cb9ecb5291" providerId="ADAL" clId="{EF028BD9-2F60-46DE-B914-F72DF54611AD}" dt="2023-05-04T10:13:06.017" v="163" actId="20577"/>
          <ac:spMkLst>
            <pc:docMk/>
            <pc:sldMk cId="612344914" sldId="258"/>
            <ac:spMk id="2" creationId="{D5CC1584-A8B8-B2B1-5C0B-DB184930FB7D}"/>
          </ac:spMkLst>
        </pc:spChg>
        <pc:spChg chg="mod">
          <ac:chgData name="Haris Zisimopoulos" userId="b25c0fab-12cb-423d-a4aa-23cb9ecb5291" providerId="ADAL" clId="{EF028BD9-2F60-46DE-B914-F72DF54611AD}" dt="2023-05-12T14:06:56.726" v="2939" actId="27636"/>
          <ac:spMkLst>
            <pc:docMk/>
            <pc:sldMk cId="612344914" sldId="258"/>
            <ac:spMk id="3" creationId="{9C4342E6-313E-2FF2-B66F-F6360BC9606A}"/>
          </ac:spMkLst>
        </pc:spChg>
      </pc:sldChg>
      <pc:sldChg chg="modSp new mod">
        <pc:chgData name="Haris Zisimopoulos" userId="b25c0fab-12cb-423d-a4aa-23cb9ecb5291" providerId="ADAL" clId="{EF028BD9-2F60-46DE-B914-F72DF54611AD}" dt="2023-05-12T14:13:43.907" v="3052" actId="15"/>
        <pc:sldMkLst>
          <pc:docMk/>
          <pc:sldMk cId="2012645980" sldId="259"/>
        </pc:sldMkLst>
        <pc:spChg chg="mod">
          <ac:chgData name="Haris Zisimopoulos" userId="b25c0fab-12cb-423d-a4aa-23cb9ecb5291" providerId="ADAL" clId="{EF028BD9-2F60-46DE-B914-F72DF54611AD}" dt="2023-05-04T10:16:25.565" v="703" actId="20577"/>
          <ac:spMkLst>
            <pc:docMk/>
            <pc:sldMk cId="2012645980" sldId="259"/>
            <ac:spMk id="2" creationId="{C6BDB4CE-D017-376D-1021-7D4CF5693844}"/>
          </ac:spMkLst>
        </pc:spChg>
        <pc:spChg chg="mod">
          <ac:chgData name="Haris Zisimopoulos" userId="b25c0fab-12cb-423d-a4aa-23cb9ecb5291" providerId="ADAL" clId="{EF028BD9-2F60-46DE-B914-F72DF54611AD}" dt="2023-05-12T14:13:43.907" v="3052" actId="15"/>
          <ac:spMkLst>
            <pc:docMk/>
            <pc:sldMk cId="2012645980" sldId="259"/>
            <ac:spMk id="3" creationId="{11547F26-A80B-730C-5DB8-A120E2184A41}"/>
          </ac:spMkLst>
        </pc:spChg>
      </pc:sldChg>
      <pc:sldChg chg="modSp add mod">
        <pc:chgData name="Haris Zisimopoulos" userId="b25c0fab-12cb-423d-a4aa-23cb9ecb5291" providerId="ADAL" clId="{EF028BD9-2F60-46DE-B914-F72DF54611AD}" dt="2023-05-12T14:18:33.999" v="3495" actId="20577"/>
        <pc:sldMkLst>
          <pc:docMk/>
          <pc:sldMk cId="424908867" sldId="260"/>
        </pc:sldMkLst>
        <pc:spChg chg="mod">
          <ac:chgData name="Haris Zisimopoulos" userId="b25c0fab-12cb-423d-a4aa-23cb9ecb5291" providerId="ADAL" clId="{EF028BD9-2F60-46DE-B914-F72DF54611AD}" dt="2023-05-12T14:18:33.999" v="3495" actId="20577"/>
          <ac:spMkLst>
            <pc:docMk/>
            <pc:sldMk cId="424908867" sldId="260"/>
            <ac:spMk id="3" creationId="{11547F26-A80B-730C-5DB8-A120E2184A41}"/>
          </ac:spMkLst>
        </pc:spChg>
      </pc:sldChg>
      <pc:sldChg chg="modSp new mod">
        <pc:chgData name="Haris Zisimopoulos" userId="b25c0fab-12cb-423d-a4aa-23cb9ecb5291" providerId="ADAL" clId="{EF028BD9-2F60-46DE-B914-F72DF54611AD}" dt="2023-05-12T14:21:53.443" v="3843" actId="20577"/>
        <pc:sldMkLst>
          <pc:docMk/>
          <pc:sldMk cId="3765970564" sldId="261"/>
        </pc:sldMkLst>
        <pc:spChg chg="mod">
          <ac:chgData name="Haris Zisimopoulos" userId="b25c0fab-12cb-423d-a4aa-23cb9ecb5291" providerId="ADAL" clId="{EF028BD9-2F60-46DE-B914-F72DF54611AD}" dt="2023-05-12T14:19:02.050" v="3541" actId="6549"/>
          <ac:spMkLst>
            <pc:docMk/>
            <pc:sldMk cId="3765970564" sldId="261"/>
            <ac:spMk id="2" creationId="{1E3F707F-EEB1-1DD5-0702-49695F164236}"/>
          </ac:spMkLst>
        </pc:spChg>
        <pc:spChg chg="mod">
          <ac:chgData name="Haris Zisimopoulos" userId="b25c0fab-12cb-423d-a4aa-23cb9ecb5291" providerId="ADAL" clId="{EF028BD9-2F60-46DE-B914-F72DF54611AD}" dt="2023-05-12T14:21:53.443" v="3843" actId="20577"/>
          <ac:spMkLst>
            <pc:docMk/>
            <pc:sldMk cId="3765970564" sldId="261"/>
            <ac:spMk id="3" creationId="{75B4B800-8CEC-B57E-7293-5690180B5915}"/>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F9210-5D84-65B9-94F3-16A207B6454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DEC483B-4F44-1F5E-8007-43C3D24BA1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DA0C816-062A-A939-65D1-7127B5B062EF}"/>
              </a:ext>
            </a:extLst>
          </p:cNvPr>
          <p:cNvSpPr>
            <a:spLocks noGrp="1"/>
          </p:cNvSpPr>
          <p:nvPr>
            <p:ph type="dt" sz="half" idx="10"/>
          </p:nvPr>
        </p:nvSpPr>
        <p:spPr/>
        <p:txBody>
          <a:bodyPr/>
          <a:lstStyle/>
          <a:p>
            <a:fld id="{1B16CCF4-9A75-48FB-8EAB-F0CCB0C41DE8}" type="datetimeFigureOut">
              <a:rPr lang="en-GB" smtClean="0"/>
              <a:t>12/05/2023</a:t>
            </a:fld>
            <a:endParaRPr lang="en-GB"/>
          </a:p>
        </p:txBody>
      </p:sp>
      <p:sp>
        <p:nvSpPr>
          <p:cNvPr id="5" name="Footer Placeholder 4">
            <a:extLst>
              <a:ext uri="{FF2B5EF4-FFF2-40B4-BE49-F238E27FC236}">
                <a16:creationId xmlns:a16="http://schemas.microsoft.com/office/drawing/2014/main" id="{69E1C65D-2CA9-12A2-C2A2-B76EA7AF8BA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30DBDFA-E261-E4E0-1392-4BBCC1C9EFE1}"/>
              </a:ext>
            </a:extLst>
          </p:cNvPr>
          <p:cNvSpPr>
            <a:spLocks noGrp="1"/>
          </p:cNvSpPr>
          <p:nvPr>
            <p:ph type="sldNum" sz="quarter" idx="12"/>
          </p:nvPr>
        </p:nvSpPr>
        <p:spPr/>
        <p:txBody>
          <a:bodyPr/>
          <a:lstStyle/>
          <a:p>
            <a:fld id="{A534B421-6B5A-417B-BE15-5F3C0B10BE91}" type="slidenum">
              <a:rPr lang="en-GB" smtClean="0"/>
              <a:t>‹#›</a:t>
            </a:fld>
            <a:endParaRPr lang="en-GB"/>
          </a:p>
        </p:txBody>
      </p:sp>
    </p:spTree>
    <p:extLst>
      <p:ext uri="{BB962C8B-B14F-4D97-AF65-F5344CB8AC3E}">
        <p14:creationId xmlns:p14="http://schemas.microsoft.com/office/powerpoint/2010/main" val="28988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5DC12-8B74-6482-F24F-7FA91F1619A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907E069-7855-0B24-0A55-213F416BE3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ACE473B-BD92-F1FB-808B-ACCD040DEECE}"/>
              </a:ext>
            </a:extLst>
          </p:cNvPr>
          <p:cNvSpPr>
            <a:spLocks noGrp="1"/>
          </p:cNvSpPr>
          <p:nvPr>
            <p:ph type="dt" sz="half" idx="10"/>
          </p:nvPr>
        </p:nvSpPr>
        <p:spPr/>
        <p:txBody>
          <a:bodyPr/>
          <a:lstStyle/>
          <a:p>
            <a:fld id="{1B16CCF4-9A75-48FB-8EAB-F0CCB0C41DE8}" type="datetimeFigureOut">
              <a:rPr lang="en-GB" smtClean="0"/>
              <a:t>12/05/2023</a:t>
            </a:fld>
            <a:endParaRPr lang="en-GB"/>
          </a:p>
        </p:txBody>
      </p:sp>
      <p:sp>
        <p:nvSpPr>
          <p:cNvPr id="5" name="Footer Placeholder 4">
            <a:extLst>
              <a:ext uri="{FF2B5EF4-FFF2-40B4-BE49-F238E27FC236}">
                <a16:creationId xmlns:a16="http://schemas.microsoft.com/office/drawing/2014/main" id="{D93C9A13-C505-19D4-AAB8-CA4A0FE8FBA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B17E30B-AE28-7F35-989F-B9CC5CA0BBCC}"/>
              </a:ext>
            </a:extLst>
          </p:cNvPr>
          <p:cNvSpPr>
            <a:spLocks noGrp="1"/>
          </p:cNvSpPr>
          <p:nvPr>
            <p:ph type="sldNum" sz="quarter" idx="12"/>
          </p:nvPr>
        </p:nvSpPr>
        <p:spPr/>
        <p:txBody>
          <a:bodyPr/>
          <a:lstStyle/>
          <a:p>
            <a:fld id="{A534B421-6B5A-417B-BE15-5F3C0B10BE91}" type="slidenum">
              <a:rPr lang="en-GB" smtClean="0"/>
              <a:t>‹#›</a:t>
            </a:fld>
            <a:endParaRPr lang="en-GB"/>
          </a:p>
        </p:txBody>
      </p:sp>
    </p:spTree>
    <p:extLst>
      <p:ext uri="{BB962C8B-B14F-4D97-AF65-F5344CB8AC3E}">
        <p14:creationId xmlns:p14="http://schemas.microsoft.com/office/powerpoint/2010/main" val="4182951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AEEDC0-F49F-92B5-E84B-4FAEB178679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EA5F47A-BF52-FA31-FD51-F26EFA7408F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72FC845-DA87-870C-965C-8BE67E3C15DB}"/>
              </a:ext>
            </a:extLst>
          </p:cNvPr>
          <p:cNvSpPr>
            <a:spLocks noGrp="1"/>
          </p:cNvSpPr>
          <p:nvPr>
            <p:ph type="dt" sz="half" idx="10"/>
          </p:nvPr>
        </p:nvSpPr>
        <p:spPr/>
        <p:txBody>
          <a:bodyPr/>
          <a:lstStyle/>
          <a:p>
            <a:fld id="{1B16CCF4-9A75-48FB-8EAB-F0CCB0C41DE8}" type="datetimeFigureOut">
              <a:rPr lang="en-GB" smtClean="0"/>
              <a:t>12/05/2023</a:t>
            </a:fld>
            <a:endParaRPr lang="en-GB"/>
          </a:p>
        </p:txBody>
      </p:sp>
      <p:sp>
        <p:nvSpPr>
          <p:cNvPr id="5" name="Footer Placeholder 4">
            <a:extLst>
              <a:ext uri="{FF2B5EF4-FFF2-40B4-BE49-F238E27FC236}">
                <a16:creationId xmlns:a16="http://schemas.microsoft.com/office/drawing/2014/main" id="{CBA3F6CF-07AB-C9F6-E0BD-8DEA2EBB919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9D8DF63-42DF-65D0-4959-5AE682A4EA70}"/>
              </a:ext>
            </a:extLst>
          </p:cNvPr>
          <p:cNvSpPr>
            <a:spLocks noGrp="1"/>
          </p:cNvSpPr>
          <p:nvPr>
            <p:ph type="sldNum" sz="quarter" idx="12"/>
          </p:nvPr>
        </p:nvSpPr>
        <p:spPr/>
        <p:txBody>
          <a:bodyPr/>
          <a:lstStyle/>
          <a:p>
            <a:fld id="{A534B421-6B5A-417B-BE15-5F3C0B10BE91}" type="slidenum">
              <a:rPr lang="en-GB" smtClean="0"/>
              <a:t>‹#›</a:t>
            </a:fld>
            <a:endParaRPr lang="en-GB"/>
          </a:p>
        </p:txBody>
      </p:sp>
    </p:spTree>
    <p:extLst>
      <p:ext uri="{BB962C8B-B14F-4D97-AF65-F5344CB8AC3E}">
        <p14:creationId xmlns:p14="http://schemas.microsoft.com/office/powerpoint/2010/main" val="3391677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05ECC-63C5-7B17-7F2A-F80E16E8D16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2D2C00B-BBD2-5B7D-A94C-806B9ECF17B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7517963-8980-B94C-5C8D-FFDEC9AEDBBC}"/>
              </a:ext>
            </a:extLst>
          </p:cNvPr>
          <p:cNvSpPr>
            <a:spLocks noGrp="1"/>
          </p:cNvSpPr>
          <p:nvPr>
            <p:ph type="dt" sz="half" idx="10"/>
          </p:nvPr>
        </p:nvSpPr>
        <p:spPr/>
        <p:txBody>
          <a:bodyPr/>
          <a:lstStyle/>
          <a:p>
            <a:fld id="{1B16CCF4-9A75-48FB-8EAB-F0CCB0C41DE8}" type="datetimeFigureOut">
              <a:rPr lang="en-GB" smtClean="0"/>
              <a:t>12/05/2023</a:t>
            </a:fld>
            <a:endParaRPr lang="en-GB"/>
          </a:p>
        </p:txBody>
      </p:sp>
      <p:sp>
        <p:nvSpPr>
          <p:cNvPr id="5" name="Footer Placeholder 4">
            <a:extLst>
              <a:ext uri="{FF2B5EF4-FFF2-40B4-BE49-F238E27FC236}">
                <a16:creationId xmlns:a16="http://schemas.microsoft.com/office/drawing/2014/main" id="{B818D46E-950E-3559-0FED-E15DB28727B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461957-4335-630D-995B-2885AA46C2B5}"/>
              </a:ext>
            </a:extLst>
          </p:cNvPr>
          <p:cNvSpPr>
            <a:spLocks noGrp="1"/>
          </p:cNvSpPr>
          <p:nvPr>
            <p:ph type="sldNum" sz="quarter" idx="12"/>
          </p:nvPr>
        </p:nvSpPr>
        <p:spPr/>
        <p:txBody>
          <a:bodyPr/>
          <a:lstStyle/>
          <a:p>
            <a:fld id="{A534B421-6B5A-417B-BE15-5F3C0B10BE91}" type="slidenum">
              <a:rPr lang="en-GB" smtClean="0"/>
              <a:t>‹#›</a:t>
            </a:fld>
            <a:endParaRPr lang="en-GB"/>
          </a:p>
        </p:txBody>
      </p:sp>
    </p:spTree>
    <p:extLst>
      <p:ext uri="{BB962C8B-B14F-4D97-AF65-F5344CB8AC3E}">
        <p14:creationId xmlns:p14="http://schemas.microsoft.com/office/powerpoint/2010/main" val="1041750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611CD-6E6C-3499-E5C4-03614A968F2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3FDF2E2-4334-4550-FE60-2C8A19B5EF2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70219EB-6BF3-124B-E1BD-77AB20ED2F29}"/>
              </a:ext>
            </a:extLst>
          </p:cNvPr>
          <p:cNvSpPr>
            <a:spLocks noGrp="1"/>
          </p:cNvSpPr>
          <p:nvPr>
            <p:ph type="dt" sz="half" idx="10"/>
          </p:nvPr>
        </p:nvSpPr>
        <p:spPr/>
        <p:txBody>
          <a:bodyPr/>
          <a:lstStyle/>
          <a:p>
            <a:fld id="{1B16CCF4-9A75-48FB-8EAB-F0CCB0C41DE8}" type="datetimeFigureOut">
              <a:rPr lang="en-GB" smtClean="0"/>
              <a:t>12/05/2023</a:t>
            </a:fld>
            <a:endParaRPr lang="en-GB"/>
          </a:p>
        </p:txBody>
      </p:sp>
      <p:sp>
        <p:nvSpPr>
          <p:cNvPr id="5" name="Footer Placeholder 4">
            <a:extLst>
              <a:ext uri="{FF2B5EF4-FFF2-40B4-BE49-F238E27FC236}">
                <a16:creationId xmlns:a16="http://schemas.microsoft.com/office/drawing/2014/main" id="{980811CC-E037-86CE-2E3A-8CE5E1E2F91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4FC81F4-8F41-7EEF-CC7F-CEA499E10A3E}"/>
              </a:ext>
            </a:extLst>
          </p:cNvPr>
          <p:cNvSpPr>
            <a:spLocks noGrp="1"/>
          </p:cNvSpPr>
          <p:nvPr>
            <p:ph type="sldNum" sz="quarter" idx="12"/>
          </p:nvPr>
        </p:nvSpPr>
        <p:spPr/>
        <p:txBody>
          <a:bodyPr/>
          <a:lstStyle/>
          <a:p>
            <a:fld id="{A534B421-6B5A-417B-BE15-5F3C0B10BE91}" type="slidenum">
              <a:rPr lang="en-GB" smtClean="0"/>
              <a:t>‹#›</a:t>
            </a:fld>
            <a:endParaRPr lang="en-GB"/>
          </a:p>
        </p:txBody>
      </p:sp>
    </p:spTree>
    <p:extLst>
      <p:ext uri="{BB962C8B-B14F-4D97-AF65-F5344CB8AC3E}">
        <p14:creationId xmlns:p14="http://schemas.microsoft.com/office/powerpoint/2010/main" val="2881571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05F62-CD3B-D771-1582-81AC5041A55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F69E9D7-03B1-C129-DC08-C0B2D090F60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15F8C0C-8750-AA06-378D-AE138313528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CCE4F8D-354E-8033-41BC-EB7DCD07921B}"/>
              </a:ext>
            </a:extLst>
          </p:cNvPr>
          <p:cNvSpPr>
            <a:spLocks noGrp="1"/>
          </p:cNvSpPr>
          <p:nvPr>
            <p:ph type="dt" sz="half" idx="10"/>
          </p:nvPr>
        </p:nvSpPr>
        <p:spPr/>
        <p:txBody>
          <a:bodyPr/>
          <a:lstStyle/>
          <a:p>
            <a:fld id="{1B16CCF4-9A75-48FB-8EAB-F0CCB0C41DE8}" type="datetimeFigureOut">
              <a:rPr lang="en-GB" smtClean="0"/>
              <a:t>12/05/2023</a:t>
            </a:fld>
            <a:endParaRPr lang="en-GB"/>
          </a:p>
        </p:txBody>
      </p:sp>
      <p:sp>
        <p:nvSpPr>
          <p:cNvPr id="6" name="Footer Placeholder 5">
            <a:extLst>
              <a:ext uri="{FF2B5EF4-FFF2-40B4-BE49-F238E27FC236}">
                <a16:creationId xmlns:a16="http://schemas.microsoft.com/office/drawing/2014/main" id="{EA778382-FBDB-8317-FDA3-AFAC4CC8060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9482749-8964-923A-3CD9-73594EC41273}"/>
              </a:ext>
            </a:extLst>
          </p:cNvPr>
          <p:cNvSpPr>
            <a:spLocks noGrp="1"/>
          </p:cNvSpPr>
          <p:nvPr>
            <p:ph type="sldNum" sz="quarter" idx="12"/>
          </p:nvPr>
        </p:nvSpPr>
        <p:spPr/>
        <p:txBody>
          <a:bodyPr/>
          <a:lstStyle/>
          <a:p>
            <a:fld id="{A534B421-6B5A-417B-BE15-5F3C0B10BE91}" type="slidenum">
              <a:rPr lang="en-GB" smtClean="0"/>
              <a:t>‹#›</a:t>
            </a:fld>
            <a:endParaRPr lang="en-GB"/>
          </a:p>
        </p:txBody>
      </p:sp>
    </p:spTree>
    <p:extLst>
      <p:ext uri="{BB962C8B-B14F-4D97-AF65-F5344CB8AC3E}">
        <p14:creationId xmlns:p14="http://schemas.microsoft.com/office/powerpoint/2010/main" val="846329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B7659-112F-F81D-E738-7059BB9ACC3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B84C7A6-EAFC-724E-36AC-521ED19E11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BE67844-6004-479C-896B-681F09534A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9D97F41-4DA8-5FC6-0B90-859FC329839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742E7CE-AF57-D19D-F6C0-1319520D23C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68F9D2D-5538-A9DB-67B6-01C42C30F045}"/>
              </a:ext>
            </a:extLst>
          </p:cNvPr>
          <p:cNvSpPr>
            <a:spLocks noGrp="1"/>
          </p:cNvSpPr>
          <p:nvPr>
            <p:ph type="dt" sz="half" idx="10"/>
          </p:nvPr>
        </p:nvSpPr>
        <p:spPr/>
        <p:txBody>
          <a:bodyPr/>
          <a:lstStyle/>
          <a:p>
            <a:fld id="{1B16CCF4-9A75-48FB-8EAB-F0CCB0C41DE8}" type="datetimeFigureOut">
              <a:rPr lang="en-GB" smtClean="0"/>
              <a:t>12/05/2023</a:t>
            </a:fld>
            <a:endParaRPr lang="en-GB"/>
          </a:p>
        </p:txBody>
      </p:sp>
      <p:sp>
        <p:nvSpPr>
          <p:cNvPr id="8" name="Footer Placeholder 7">
            <a:extLst>
              <a:ext uri="{FF2B5EF4-FFF2-40B4-BE49-F238E27FC236}">
                <a16:creationId xmlns:a16="http://schemas.microsoft.com/office/drawing/2014/main" id="{383E6139-8DCD-8F9D-2922-0AA073304C1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A9DE838-F9AB-02CF-EBD9-DD030AE227CC}"/>
              </a:ext>
            </a:extLst>
          </p:cNvPr>
          <p:cNvSpPr>
            <a:spLocks noGrp="1"/>
          </p:cNvSpPr>
          <p:nvPr>
            <p:ph type="sldNum" sz="quarter" idx="12"/>
          </p:nvPr>
        </p:nvSpPr>
        <p:spPr/>
        <p:txBody>
          <a:bodyPr/>
          <a:lstStyle/>
          <a:p>
            <a:fld id="{A534B421-6B5A-417B-BE15-5F3C0B10BE91}" type="slidenum">
              <a:rPr lang="en-GB" smtClean="0"/>
              <a:t>‹#›</a:t>
            </a:fld>
            <a:endParaRPr lang="en-GB"/>
          </a:p>
        </p:txBody>
      </p:sp>
    </p:spTree>
    <p:extLst>
      <p:ext uri="{BB962C8B-B14F-4D97-AF65-F5344CB8AC3E}">
        <p14:creationId xmlns:p14="http://schemas.microsoft.com/office/powerpoint/2010/main" val="2720973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115F7-AB3D-05F7-EDB2-226DEF62EF8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27C49A6-C60C-E037-15AA-600CE65A4BA3}"/>
              </a:ext>
            </a:extLst>
          </p:cNvPr>
          <p:cNvSpPr>
            <a:spLocks noGrp="1"/>
          </p:cNvSpPr>
          <p:nvPr>
            <p:ph type="dt" sz="half" idx="10"/>
          </p:nvPr>
        </p:nvSpPr>
        <p:spPr/>
        <p:txBody>
          <a:bodyPr/>
          <a:lstStyle/>
          <a:p>
            <a:fld id="{1B16CCF4-9A75-48FB-8EAB-F0CCB0C41DE8}" type="datetimeFigureOut">
              <a:rPr lang="en-GB" smtClean="0"/>
              <a:t>12/05/2023</a:t>
            </a:fld>
            <a:endParaRPr lang="en-GB"/>
          </a:p>
        </p:txBody>
      </p:sp>
      <p:sp>
        <p:nvSpPr>
          <p:cNvPr id="4" name="Footer Placeholder 3">
            <a:extLst>
              <a:ext uri="{FF2B5EF4-FFF2-40B4-BE49-F238E27FC236}">
                <a16:creationId xmlns:a16="http://schemas.microsoft.com/office/drawing/2014/main" id="{7C014F1F-2E81-C9C9-7FAF-53320A65F72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042847D-85A7-625B-13A7-729BB4338DE8}"/>
              </a:ext>
            </a:extLst>
          </p:cNvPr>
          <p:cNvSpPr>
            <a:spLocks noGrp="1"/>
          </p:cNvSpPr>
          <p:nvPr>
            <p:ph type="sldNum" sz="quarter" idx="12"/>
          </p:nvPr>
        </p:nvSpPr>
        <p:spPr/>
        <p:txBody>
          <a:bodyPr/>
          <a:lstStyle/>
          <a:p>
            <a:fld id="{A534B421-6B5A-417B-BE15-5F3C0B10BE91}" type="slidenum">
              <a:rPr lang="en-GB" smtClean="0"/>
              <a:t>‹#›</a:t>
            </a:fld>
            <a:endParaRPr lang="en-GB"/>
          </a:p>
        </p:txBody>
      </p:sp>
    </p:spTree>
    <p:extLst>
      <p:ext uri="{BB962C8B-B14F-4D97-AF65-F5344CB8AC3E}">
        <p14:creationId xmlns:p14="http://schemas.microsoft.com/office/powerpoint/2010/main" val="3574692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CEEF18-54CB-5B2B-0ADD-2200372E7F10}"/>
              </a:ext>
            </a:extLst>
          </p:cNvPr>
          <p:cNvSpPr>
            <a:spLocks noGrp="1"/>
          </p:cNvSpPr>
          <p:nvPr>
            <p:ph type="dt" sz="half" idx="10"/>
          </p:nvPr>
        </p:nvSpPr>
        <p:spPr/>
        <p:txBody>
          <a:bodyPr/>
          <a:lstStyle/>
          <a:p>
            <a:fld id="{1B16CCF4-9A75-48FB-8EAB-F0CCB0C41DE8}" type="datetimeFigureOut">
              <a:rPr lang="en-GB" smtClean="0"/>
              <a:t>12/05/2023</a:t>
            </a:fld>
            <a:endParaRPr lang="en-GB"/>
          </a:p>
        </p:txBody>
      </p:sp>
      <p:sp>
        <p:nvSpPr>
          <p:cNvPr id="3" name="Footer Placeholder 2">
            <a:extLst>
              <a:ext uri="{FF2B5EF4-FFF2-40B4-BE49-F238E27FC236}">
                <a16:creationId xmlns:a16="http://schemas.microsoft.com/office/drawing/2014/main" id="{7CEF0C00-7AC3-5C09-8078-64DF060DBDF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1EB8419-5A30-F4E3-76DF-3E62C69A49F7}"/>
              </a:ext>
            </a:extLst>
          </p:cNvPr>
          <p:cNvSpPr>
            <a:spLocks noGrp="1"/>
          </p:cNvSpPr>
          <p:nvPr>
            <p:ph type="sldNum" sz="quarter" idx="12"/>
          </p:nvPr>
        </p:nvSpPr>
        <p:spPr/>
        <p:txBody>
          <a:bodyPr/>
          <a:lstStyle/>
          <a:p>
            <a:fld id="{A534B421-6B5A-417B-BE15-5F3C0B10BE91}" type="slidenum">
              <a:rPr lang="en-GB" smtClean="0"/>
              <a:t>‹#›</a:t>
            </a:fld>
            <a:endParaRPr lang="en-GB"/>
          </a:p>
        </p:txBody>
      </p:sp>
    </p:spTree>
    <p:extLst>
      <p:ext uri="{BB962C8B-B14F-4D97-AF65-F5344CB8AC3E}">
        <p14:creationId xmlns:p14="http://schemas.microsoft.com/office/powerpoint/2010/main" val="2111264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60CF4-C4C2-B9E5-B7E6-F661B569B7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45BD053-8C52-425A-9F60-38762620D6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AA833E5-10CB-D3BE-2996-B2D04DADC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A472EB-9D66-0E5E-DF48-AEC818B0F9BD}"/>
              </a:ext>
            </a:extLst>
          </p:cNvPr>
          <p:cNvSpPr>
            <a:spLocks noGrp="1"/>
          </p:cNvSpPr>
          <p:nvPr>
            <p:ph type="dt" sz="half" idx="10"/>
          </p:nvPr>
        </p:nvSpPr>
        <p:spPr/>
        <p:txBody>
          <a:bodyPr/>
          <a:lstStyle/>
          <a:p>
            <a:fld id="{1B16CCF4-9A75-48FB-8EAB-F0CCB0C41DE8}" type="datetimeFigureOut">
              <a:rPr lang="en-GB" smtClean="0"/>
              <a:t>12/05/2023</a:t>
            </a:fld>
            <a:endParaRPr lang="en-GB"/>
          </a:p>
        </p:txBody>
      </p:sp>
      <p:sp>
        <p:nvSpPr>
          <p:cNvPr id="6" name="Footer Placeholder 5">
            <a:extLst>
              <a:ext uri="{FF2B5EF4-FFF2-40B4-BE49-F238E27FC236}">
                <a16:creationId xmlns:a16="http://schemas.microsoft.com/office/drawing/2014/main" id="{105839DF-8602-6535-97C8-0C4725A9E3D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46BA78-7C87-4616-F9D1-D3D4817015B5}"/>
              </a:ext>
            </a:extLst>
          </p:cNvPr>
          <p:cNvSpPr>
            <a:spLocks noGrp="1"/>
          </p:cNvSpPr>
          <p:nvPr>
            <p:ph type="sldNum" sz="quarter" idx="12"/>
          </p:nvPr>
        </p:nvSpPr>
        <p:spPr/>
        <p:txBody>
          <a:bodyPr/>
          <a:lstStyle/>
          <a:p>
            <a:fld id="{A534B421-6B5A-417B-BE15-5F3C0B10BE91}" type="slidenum">
              <a:rPr lang="en-GB" smtClean="0"/>
              <a:t>‹#›</a:t>
            </a:fld>
            <a:endParaRPr lang="en-GB"/>
          </a:p>
        </p:txBody>
      </p:sp>
    </p:spTree>
    <p:extLst>
      <p:ext uri="{BB962C8B-B14F-4D97-AF65-F5344CB8AC3E}">
        <p14:creationId xmlns:p14="http://schemas.microsoft.com/office/powerpoint/2010/main" val="3131067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C84E2-3F9B-9881-A43E-7540FE146C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C8324B1-1FC3-5387-F83A-635F149273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58452E7-B261-C785-F093-7D9E9B050C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6A11A4-A209-6603-3239-95EA1B62CA50}"/>
              </a:ext>
            </a:extLst>
          </p:cNvPr>
          <p:cNvSpPr>
            <a:spLocks noGrp="1"/>
          </p:cNvSpPr>
          <p:nvPr>
            <p:ph type="dt" sz="half" idx="10"/>
          </p:nvPr>
        </p:nvSpPr>
        <p:spPr/>
        <p:txBody>
          <a:bodyPr/>
          <a:lstStyle/>
          <a:p>
            <a:fld id="{1B16CCF4-9A75-48FB-8EAB-F0CCB0C41DE8}" type="datetimeFigureOut">
              <a:rPr lang="en-GB" smtClean="0"/>
              <a:t>12/05/2023</a:t>
            </a:fld>
            <a:endParaRPr lang="en-GB"/>
          </a:p>
        </p:txBody>
      </p:sp>
      <p:sp>
        <p:nvSpPr>
          <p:cNvPr id="6" name="Footer Placeholder 5">
            <a:extLst>
              <a:ext uri="{FF2B5EF4-FFF2-40B4-BE49-F238E27FC236}">
                <a16:creationId xmlns:a16="http://schemas.microsoft.com/office/drawing/2014/main" id="{9BEA95EB-1E0E-ADDB-965B-86F7E2664E3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936107-03AF-501E-B69F-411A5512EBDF}"/>
              </a:ext>
            </a:extLst>
          </p:cNvPr>
          <p:cNvSpPr>
            <a:spLocks noGrp="1"/>
          </p:cNvSpPr>
          <p:nvPr>
            <p:ph type="sldNum" sz="quarter" idx="12"/>
          </p:nvPr>
        </p:nvSpPr>
        <p:spPr/>
        <p:txBody>
          <a:bodyPr/>
          <a:lstStyle/>
          <a:p>
            <a:fld id="{A534B421-6B5A-417B-BE15-5F3C0B10BE91}" type="slidenum">
              <a:rPr lang="en-GB" smtClean="0"/>
              <a:t>‹#›</a:t>
            </a:fld>
            <a:endParaRPr lang="en-GB"/>
          </a:p>
        </p:txBody>
      </p:sp>
    </p:spTree>
    <p:extLst>
      <p:ext uri="{BB962C8B-B14F-4D97-AF65-F5344CB8AC3E}">
        <p14:creationId xmlns:p14="http://schemas.microsoft.com/office/powerpoint/2010/main" val="1995935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569E780-689F-9F9B-08B3-619C13BCF6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C87DDD8-25E2-B8C4-E78A-0C4694001F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946BCEF-8DEA-7DED-0E0D-1313A9CCAC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16CCF4-9A75-48FB-8EAB-F0CCB0C41DE8}" type="datetimeFigureOut">
              <a:rPr lang="en-GB" smtClean="0"/>
              <a:t>12/05/2023</a:t>
            </a:fld>
            <a:endParaRPr lang="en-GB"/>
          </a:p>
        </p:txBody>
      </p:sp>
      <p:sp>
        <p:nvSpPr>
          <p:cNvPr id="5" name="Footer Placeholder 4">
            <a:extLst>
              <a:ext uri="{FF2B5EF4-FFF2-40B4-BE49-F238E27FC236}">
                <a16:creationId xmlns:a16="http://schemas.microsoft.com/office/drawing/2014/main" id="{77D1BCC9-9D41-E0E9-6369-026F1924B9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56F1466-0C26-F570-127A-2DF32EC2B4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34B421-6B5A-417B-BE15-5F3C0B10BE91}" type="slidenum">
              <a:rPr lang="en-GB" smtClean="0"/>
              <a:t>‹#›</a:t>
            </a:fld>
            <a:endParaRPr lang="en-GB"/>
          </a:p>
        </p:txBody>
      </p:sp>
    </p:spTree>
    <p:extLst>
      <p:ext uri="{BB962C8B-B14F-4D97-AF65-F5344CB8AC3E}">
        <p14:creationId xmlns:p14="http://schemas.microsoft.com/office/powerpoint/2010/main" val="39540933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0A20-9F23-155D-088D-1D2D89FEE27C}"/>
              </a:ext>
            </a:extLst>
          </p:cNvPr>
          <p:cNvSpPr>
            <a:spLocks noGrp="1"/>
          </p:cNvSpPr>
          <p:nvPr>
            <p:ph type="ctrTitle"/>
          </p:nvPr>
        </p:nvSpPr>
        <p:spPr>
          <a:xfrm>
            <a:off x="1536700" y="2140280"/>
            <a:ext cx="9144000" cy="2387600"/>
          </a:xfrm>
        </p:spPr>
        <p:txBody>
          <a:bodyPr>
            <a:normAutofit fontScale="90000"/>
          </a:bodyPr>
          <a:lstStyle/>
          <a:p>
            <a:r>
              <a:rPr lang="en-GB" sz="4200" b="1" dirty="0">
                <a:solidFill>
                  <a:srgbClr val="FF0000"/>
                </a:solidFill>
              </a:rPr>
              <a:t>Handling of the Allowed PDU session status IE in Non-allowed service area</a:t>
            </a:r>
            <a:br>
              <a:rPr lang="en-GB" sz="4200" b="1" dirty="0"/>
            </a:br>
            <a:br>
              <a:rPr lang="en-GB" sz="4200" dirty="0"/>
            </a:br>
            <a:r>
              <a:rPr lang="en-GB" sz="4200" dirty="0"/>
              <a:t>Source: Qualcomm</a:t>
            </a:r>
          </a:p>
        </p:txBody>
      </p:sp>
      <p:sp>
        <p:nvSpPr>
          <p:cNvPr id="3" name="Text Box 14">
            <a:extLst>
              <a:ext uri="{FF2B5EF4-FFF2-40B4-BE49-F238E27FC236}">
                <a16:creationId xmlns:a16="http://schemas.microsoft.com/office/drawing/2014/main" id="{42B82B34-7AA4-0F12-8ACE-147F2C8307A1}"/>
              </a:ext>
            </a:extLst>
          </p:cNvPr>
          <p:cNvSpPr txBox="1">
            <a:spLocks noChangeArrowheads="1"/>
          </p:cNvSpPr>
          <p:nvPr/>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#157 </a:t>
            </a:r>
          </a:p>
          <a:p>
            <a:r>
              <a:rPr lang="en-US" altLang="ko-KR" sz="1200" b="1" kern="1200" dirty="0">
                <a:solidFill>
                  <a:schemeClr val="tx1"/>
                </a:solidFill>
                <a:latin typeface="Arial "/>
                <a:ea typeface="+mn-ea"/>
                <a:cs typeface="Arial" panose="020B0604020202020204" pitchFamily="34" charset="0"/>
              </a:rPr>
              <a:t>22 – 26 May, 2023, Berlin, DE</a:t>
            </a:r>
            <a:endParaRPr lang="sv-SE" altLang="en-US" sz="1200" b="1" kern="1200" dirty="0">
              <a:solidFill>
                <a:schemeClr val="tx1"/>
              </a:solidFill>
              <a:latin typeface="Arial "/>
              <a:ea typeface="+mn-ea"/>
              <a:cs typeface="Arial" panose="020B0604020202020204" pitchFamily="34" charset="0"/>
            </a:endParaRPr>
          </a:p>
        </p:txBody>
      </p:sp>
      <p:sp>
        <p:nvSpPr>
          <p:cNvPr id="4" name="文本框 1">
            <a:extLst>
              <a:ext uri="{FF2B5EF4-FFF2-40B4-BE49-F238E27FC236}">
                <a16:creationId xmlns:a16="http://schemas.microsoft.com/office/drawing/2014/main" id="{03DD6607-FBF9-4DD0-675F-ABE1DED92153}"/>
              </a:ext>
            </a:extLst>
          </p:cNvPr>
          <p:cNvSpPr txBox="1"/>
          <p:nvPr/>
        </p:nvSpPr>
        <p:spPr>
          <a:xfrm>
            <a:off x="9221638" y="254593"/>
            <a:ext cx="1446362" cy="400110"/>
          </a:xfrm>
          <a:prstGeom prst="rect">
            <a:avLst/>
          </a:prstGeom>
          <a:noFill/>
        </p:spPr>
        <p:txBody>
          <a:bodyPr wrap="square" rtlCol="0">
            <a:spAutoFit/>
          </a:bodyPr>
          <a:lstStyle/>
          <a:p>
            <a:r>
              <a:rPr lang="en-US" altLang="zh-CN" sz="2000" b="1" dirty="0"/>
              <a:t>S2-2307221</a:t>
            </a:r>
            <a:endParaRPr lang="zh-CN" altLang="en-US" sz="2000" b="1" dirty="0"/>
          </a:p>
        </p:txBody>
      </p:sp>
    </p:spTree>
    <p:extLst>
      <p:ext uri="{BB962C8B-B14F-4D97-AF65-F5344CB8AC3E}">
        <p14:creationId xmlns:p14="http://schemas.microsoft.com/office/powerpoint/2010/main" val="25717796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BBD34-3204-7D31-3645-ABB0A038AF37}"/>
              </a:ext>
            </a:extLst>
          </p:cNvPr>
          <p:cNvSpPr>
            <a:spLocks noGrp="1"/>
          </p:cNvSpPr>
          <p:nvPr>
            <p:ph type="title"/>
          </p:nvPr>
        </p:nvSpPr>
        <p:spPr/>
        <p:txBody>
          <a:bodyPr/>
          <a:lstStyle/>
          <a:p>
            <a:r>
              <a:rPr lang="en-GB" dirty="0"/>
              <a:t>LS from CT1 (C1-227197)</a:t>
            </a:r>
          </a:p>
        </p:txBody>
      </p:sp>
      <p:sp>
        <p:nvSpPr>
          <p:cNvPr id="3" name="Content Placeholder 2">
            <a:extLst>
              <a:ext uri="{FF2B5EF4-FFF2-40B4-BE49-F238E27FC236}">
                <a16:creationId xmlns:a16="http://schemas.microsoft.com/office/drawing/2014/main" id="{2BBB13E7-A234-C055-F631-1F7FB1BED7B1}"/>
              </a:ext>
            </a:extLst>
          </p:cNvPr>
          <p:cNvSpPr>
            <a:spLocks noGrp="1"/>
          </p:cNvSpPr>
          <p:nvPr>
            <p:ph idx="1"/>
          </p:nvPr>
        </p:nvSpPr>
        <p:spPr/>
        <p:txBody>
          <a:bodyPr>
            <a:normAutofit fontScale="77500" lnSpcReduction="20000"/>
          </a:bodyPr>
          <a:lstStyle/>
          <a:p>
            <a:pPr marL="0" indent="0">
              <a:buNone/>
            </a:pPr>
            <a:r>
              <a:rPr lang="en-GB" sz="1800" dirty="0">
                <a:effectLst/>
                <a:latin typeface="Arial" panose="020B0604020202020204" pitchFamily="34" charset="0"/>
                <a:ea typeface="Times New Roman" panose="02020603050405020304" pitchFamily="18" charset="0"/>
              </a:rPr>
              <a:t>CT1 would like to ask SA2 for guidance on an issue. The scenario is as follows:</a:t>
            </a:r>
            <a:endParaRPr lang="en-GB" sz="1800" dirty="0">
              <a:effectLst/>
              <a:latin typeface="Times New Roman" panose="02020603050405020304" pitchFamily="18" charset="0"/>
              <a:ea typeface="Times New Roman" panose="02020603050405020304" pitchFamily="18" charset="0"/>
            </a:endParaRPr>
          </a:p>
          <a:p>
            <a:pPr marL="0" indent="0">
              <a:buNone/>
            </a:pPr>
            <a:endParaRPr lang="en-GB" sz="1800" dirty="0">
              <a:effectLst/>
              <a:latin typeface="Times New Roman" panose="02020603050405020304" pitchFamily="18" charset="0"/>
              <a:ea typeface="Times New Roman" panose="02020603050405020304" pitchFamily="18" charset="0"/>
            </a:endParaRPr>
          </a:p>
          <a:p>
            <a:pPr marL="342900" lvl="0" indent="-342900">
              <a:buFont typeface="+mj-lt"/>
              <a:buAutoNum type="arabicParenR"/>
            </a:pPr>
            <a:r>
              <a:rPr lang="en-GB" sz="1800" dirty="0">
                <a:effectLst/>
                <a:latin typeface="Arial" panose="020B0604020202020204" pitchFamily="34" charset="0"/>
                <a:ea typeface="Times New Roman" panose="02020603050405020304" pitchFamily="18" charset="0"/>
              </a:rPr>
              <a:t>The UE is registered to an AMF both via 3GPP and non-3GPP access. The UE is currently in a non-allowed area. The registration area (TAI list) for 3GPP access includes both TAs from the UE's non-allowed area and TAs from the allowed area. The UE is currently in a non-allowed area.</a:t>
            </a:r>
            <a:endParaRPr lang="en-GB" sz="1800" dirty="0">
              <a:effectLst/>
              <a:latin typeface="Times New Roman" panose="02020603050405020304" pitchFamily="18" charset="0"/>
              <a:ea typeface="Times New Roman" panose="02020603050405020304" pitchFamily="18" charset="0"/>
            </a:endParaRPr>
          </a:p>
          <a:p>
            <a:pPr marL="342900" lvl="0" indent="-342900">
              <a:buFont typeface="+mj-lt"/>
              <a:buAutoNum type="arabicParenR"/>
            </a:pPr>
            <a:r>
              <a:rPr lang="en-GB" sz="1800" dirty="0">
                <a:effectLst/>
                <a:latin typeface="Arial" panose="020B0604020202020204" pitchFamily="34" charset="0"/>
                <a:ea typeface="Times New Roman" panose="02020603050405020304" pitchFamily="18" charset="0"/>
              </a:rPr>
              <a:t>The UE has at least 1 PDU session activated via non-3GPP access which cannot be transferred to 3GPP access. </a:t>
            </a:r>
            <a:endParaRPr lang="en-GB" sz="1800" dirty="0">
              <a:effectLst/>
              <a:latin typeface="Times New Roman" panose="02020603050405020304" pitchFamily="18" charset="0"/>
              <a:ea typeface="Times New Roman" panose="02020603050405020304" pitchFamily="18" charset="0"/>
            </a:endParaRPr>
          </a:p>
          <a:p>
            <a:pPr marL="342900" lvl="0" indent="-342900">
              <a:buFont typeface="+mj-lt"/>
              <a:buAutoNum type="arabicParenR"/>
            </a:pPr>
            <a:r>
              <a:rPr lang="en-GB" sz="1800" dirty="0">
                <a:effectLst/>
                <a:latin typeface="Arial" panose="020B0604020202020204" pitchFamily="34" charset="0"/>
                <a:ea typeface="Times New Roman" panose="02020603050405020304" pitchFamily="18" charset="0"/>
              </a:rPr>
              <a:t>The UE is in IDLE mode both for 3GPP and non-3GPP access, when it receives a paging via 3GPP access indicating non-3GPP access and responds with a Service Request.</a:t>
            </a:r>
            <a:endParaRPr lang="en-GB" sz="1800" dirty="0">
              <a:effectLst/>
              <a:latin typeface="Times New Roman" panose="02020603050405020304" pitchFamily="18" charset="0"/>
              <a:ea typeface="Times New Roman" panose="02020603050405020304" pitchFamily="18" charset="0"/>
            </a:endParaRPr>
          </a:p>
          <a:p>
            <a:pPr marL="0" indent="0">
              <a:buNone/>
            </a:pPr>
            <a:endParaRPr lang="en-GB" sz="1800" dirty="0">
              <a:effectLst/>
              <a:latin typeface="Times New Roman" panose="02020603050405020304" pitchFamily="18" charset="0"/>
              <a:ea typeface="Times New Roman" panose="02020603050405020304" pitchFamily="18" charset="0"/>
            </a:endParaRPr>
          </a:p>
          <a:p>
            <a:pPr marL="0" indent="0">
              <a:buNone/>
            </a:pPr>
            <a:r>
              <a:rPr lang="en-GB" sz="1800" dirty="0">
                <a:effectLst/>
                <a:latin typeface="Arial" panose="020B0604020202020204" pitchFamily="34" charset="0"/>
                <a:ea typeface="Times New Roman" panose="02020603050405020304" pitchFamily="18" charset="0"/>
              </a:rPr>
              <a:t>CT1 understands that if the UE responds to the paging when it is in a TA belonging to the allowed area, then the UE needs to include the </a:t>
            </a:r>
            <a:r>
              <a:rPr lang="en-GB" sz="1800" dirty="0">
                <a:solidFill>
                  <a:srgbClr val="000000"/>
                </a:solidFill>
                <a:effectLst/>
                <a:latin typeface="Helvetica" panose="020B0604020202020204" pitchFamily="34" charset="0"/>
                <a:ea typeface="Times New Roman" panose="02020603050405020304" pitchFamily="18" charset="0"/>
              </a:rPr>
              <a:t>Allowed PDU session status IE</a:t>
            </a:r>
            <a:r>
              <a:rPr lang="en-GB" sz="1800" dirty="0">
                <a:effectLst/>
                <a:latin typeface="Arial" panose="020B0604020202020204" pitchFamily="34" charset="0"/>
                <a:ea typeface="Times New Roman" panose="02020603050405020304" pitchFamily="18" charset="0"/>
              </a:rPr>
              <a:t> (in 23.502 terminology: "</a:t>
            </a:r>
            <a:r>
              <a:rPr lang="en-GB" sz="1800" dirty="0">
                <a:solidFill>
                  <a:srgbClr val="000000"/>
                </a:solidFill>
                <a:effectLst/>
                <a:latin typeface="Helvetica" panose="020B0604020202020204" pitchFamily="34" charset="0"/>
                <a:ea typeface="Times New Roman" panose="02020603050405020304" pitchFamily="18" charset="0"/>
              </a:rPr>
              <a:t>List Of Allowed PDU Sessions"</a:t>
            </a:r>
            <a:r>
              <a:rPr lang="en-GB" sz="1800" dirty="0">
                <a:effectLst/>
                <a:latin typeface="Arial" panose="020B0604020202020204" pitchFamily="34" charset="0"/>
                <a:ea typeface="Times New Roman" panose="02020603050405020304" pitchFamily="18" charset="0"/>
              </a:rPr>
              <a:t>) indicating which of the PDU sessions associated with non-3GPP access can be transferred to 3GPP access and may include the Uplink data status IE if it has uplink data pending.</a:t>
            </a:r>
            <a:endParaRPr lang="en-GB" sz="1800" dirty="0">
              <a:effectLst/>
              <a:latin typeface="Times New Roman" panose="02020603050405020304" pitchFamily="18" charset="0"/>
              <a:ea typeface="Times New Roman" panose="02020603050405020304" pitchFamily="18" charset="0"/>
            </a:endParaRPr>
          </a:p>
          <a:p>
            <a:pPr marL="0" indent="0">
              <a:buNone/>
            </a:pPr>
            <a:r>
              <a:rPr lang="en-GB" sz="1800" dirty="0">
                <a:effectLst/>
                <a:latin typeface="Arial" panose="020B0604020202020204" pitchFamily="34"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L="0" indent="0">
              <a:buNone/>
            </a:pPr>
            <a:r>
              <a:rPr lang="en-GB" sz="1800" dirty="0">
                <a:effectLst/>
                <a:latin typeface="Arial" panose="020B0604020202020204" pitchFamily="34" charset="0"/>
                <a:ea typeface="Times New Roman" panose="02020603050405020304" pitchFamily="18" charset="0"/>
              </a:rPr>
              <a:t>Question 1: Does the UE need to include the Allowed PDU session status IE also if it responds to the paging when it is in a non-allowed area?</a:t>
            </a:r>
            <a:endParaRPr lang="en-GB" sz="1800" dirty="0">
              <a:effectLst/>
              <a:latin typeface="Times New Roman" panose="02020603050405020304" pitchFamily="18" charset="0"/>
              <a:ea typeface="Times New Roman" panose="02020603050405020304" pitchFamily="18" charset="0"/>
            </a:endParaRPr>
          </a:p>
          <a:p>
            <a:pPr marL="0" indent="0">
              <a:buNone/>
            </a:pPr>
            <a:r>
              <a:rPr lang="en-GB" sz="1800" dirty="0">
                <a:effectLst/>
                <a:latin typeface="Arial" panose="020B0604020202020204" pitchFamily="34"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L="0" indent="0">
              <a:buNone/>
            </a:pPr>
            <a:r>
              <a:rPr lang="en-GB" sz="1800" dirty="0">
                <a:effectLst/>
                <a:latin typeface="Arial" panose="020B0604020202020204" pitchFamily="34" charset="0"/>
                <a:ea typeface="Times New Roman" panose="02020603050405020304" pitchFamily="18" charset="0"/>
              </a:rPr>
              <a:t>Question 2: Is the UE allowed to include the Uplink data status IE if it has uplink data pending if it responds to the paging when it is in a non-allowed area? </a:t>
            </a:r>
            <a:endParaRPr lang="en-GB" sz="1800" dirty="0">
              <a:effectLst/>
              <a:latin typeface="Times New Roman" panose="02020603050405020304" pitchFamily="18" charset="0"/>
              <a:ea typeface="Times New Roman" panose="02020603050405020304" pitchFamily="18" charset="0"/>
            </a:endParaRPr>
          </a:p>
          <a:p>
            <a:endParaRPr lang="en-GB" dirty="0"/>
          </a:p>
        </p:txBody>
      </p:sp>
    </p:spTree>
    <p:extLst>
      <p:ext uri="{BB962C8B-B14F-4D97-AF65-F5344CB8AC3E}">
        <p14:creationId xmlns:p14="http://schemas.microsoft.com/office/powerpoint/2010/main" val="5918707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C1584-A8B8-B2B1-5C0B-DB184930FB7D}"/>
              </a:ext>
            </a:extLst>
          </p:cNvPr>
          <p:cNvSpPr>
            <a:spLocks noGrp="1"/>
          </p:cNvSpPr>
          <p:nvPr>
            <p:ph type="title"/>
          </p:nvPr>
        </p:nvSpPr>
        <p:spPr/>
        <p:txBody>
          <a:bodyPr/>
          <a:lstStyle/>
          <a:p>
            <a:r>
              <a:rPr lang="en-GB" dirty="0"/>
              <a:t>Issue #1: Does the UE include all PDU sessions in “List of Allowed PDU sessions” IE or none?</a:t>
            </a:r>
          </a:p>
        </p:txBody>
      </p:sp>
      <p:sp>
        <p:nvSpPr>
          <p:cNvPr id="3" name="Content Placeholder 2">
            <a:extLst>
              <a:ext uri="{FF2B5EF4-FFF2-40B4-BE49-F238E27FC236}">
                <a16:creationId xmlns:a16="http://schemas.microsoft.com/office/drawing/2014/main" id="{9C4342E6-313E-2FF2-B66F-F6360BC9606A}"/>
              </a:ext>
            </a:extLst>
          </p:cNvPr>
          <p:cNvSpPr>
            <a:spLocks noGrp="1"/>
          </p:cNvSpPr>
          <p:nvPr>
            <p:ph idx="1"/>
          </p:nvPr>
        </p:nvSpPr>
        <p:spPr/>
        <p:txBody>
          <a:bodyPr>
            <a:normAutofit fontScale="92500" lnSpcReduction="10000"/>
          </a:bodyPr>
          <a:lstStyle/>
          <a:p>
            <a:r>
              <a:rPr lang="en-GB" dirty="0"/>
              <a:t>Q1)	The UE as part of Allowed PDU session status IE (CT1 terminology) / List Of Allowed PDU Sessions (SA2 terminology) will indicate which PDU session(s) for the scenario described in CT1 LS:</a:t>
            </a:r>
          </a:p>
          <a:p>
            <a:pPr lvl="1"/>
            <a:r>
              <a:rPr lang="en-GB" dirty="0"/>
              <a:t>Opt1: The UE shall include empty PDU session list (*)</a:t>
            </a:r>
          </a:p>
          <a:p>
            <a:pPr lvl="1"/>
            <a:r>
              <a:rPr lang="en-GB" dirty="0"/>
              <a:t>Opt2: The UE is allowed to include any PDU session based on its policy ignoring service area restrictions. Same behaviour is applied for List Of PDU Sessions To Be Activated in the specific scenario described in CT1 LS .</a:t>
            </a:r>
          </a:p>
          <a:p>
            <a:pPr marL="0" indent="0">
              <a:buNone/>
            </a:pPr>
            <a:endParaRPr lang="en-GB" b="1" u="sng" dirty="0"/>
          </a:p>
          <a:p>
            <a:pPr marL="0" indent="0">
              <a:buNone/>
            </a:pPr>
            <a:r>
              <a:rPr lang="en-GB" b="1" u="sng" dirty="0"/>
              <a:t>SA2#156E Way forward</a:t>
            </a:r>
            <a:r>
              <a:rPr lang="en-GB" dirty="0"/>
              <a:t>: Option 1.</a:t>
            </a:r>
          </a:p>
          <a:p>
            <a:pPr marL="0" indent="0">
              <a:buNone/>
            </a:pPr>
            <a:endParaRPr lang="en-GB" dirty="0"/>
          </a:p>
          <a:p>
            <a:pPr marL="0" indent="0">
              <a:buNone/>
            </a:pPr>
            <a:r>
              <a:rPr lang="en-GB" sz="1900" dirty="0"/>
              <a:t>(*) there is disagreement on the exceptions for regulatory prioritised services (MPS/MCS) and emergency– see next slide</a:t>
            </a:r>
          </a:p>
        </p:txBody>
      </p:sp>
    </p:spTree>
    <p:extLst>
      <p:ext uri="{BB962C8B-B14F-4D97-AF65-F5344CB8AC3E}">
        <p14:creationId xmlns:p14="http://schemas.microsoft.com/office/powerpoint/2010/main" val="6123449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DB4CE-D017-376D-1021-7D4CF5693844}"/>
              </a:ext>
            </a:extLst>
          </p:cNvPr>
          <p:cNvSpPr>
            <a:spLocks noGrp="1"/>
          </p:cNvSpPr>
          <p:nvPr>
            <p:ph type="title"/>
          </p:nvPr>
        </p:nvSpPr>
        <p:spPr/>
        <p:txBody>
          <a:bodyPr>
            <a:normAutofit fontScale="90000"/>
          </a:bodyPr>
          <a:lstStyle/>
          <a:p>
            <a:r>
              <a:rPr lang="en-GB" dirty="0"/>
              <a:t>Issue #2: What are the exceptions for PDU sessions that can be included in “List of Allowed PDU session” IE</a:t>
            </a:r>
          </a:p>
        </p:txBody>
      </p:sp>
      <p:sp>
        <p:nvSpPr>
          <p:cNvPr id="3" name="Content Placeholder 2">
            <a:extLst>
              <a:ext uri="{FF2B5EF4-FFF2-40B4-BE49-F238E27FC236}">
                <a16:creationId xmlns:a16="http://schemas.microsoft.com/office/drawing/2014/main" id="{11547F26-A80B-730C-5DB8-A120E2184A41}"/>
              </a:ext>
            </a:extLst>
          </p:cNvPr>
          <p:cNvSpPr>
            <a:spLocks noGrp="1"/>
          </p:cNvSpPr>
          <p:nvPr>
            <p:ph idx="1"/>
          </p:nvPr>
        </p:nvSpPr>
        <p:spPr/>
        <p:txBody>
          <a:bodyPr/>
          <a:lstStyle/>
          <a:p>
            <a:r>
              <a:rPr lang="en-GB" dirty="0"/>
              <a:t>Our view</a:t>
            </a:r>
          </a:p>
          <a:p>
            <a:pPr lvl="1"/>
            <a:r>
              <a:rPr lang="en-GB" dirty="0"/>
              <a:t>Rel.17: none. </a:t>
            </a:r>
          </a:p>
          <a:p>
            <a:pPr lvl="2"/>
            <a:r>
              <a:rPr lang="en-GB" dirty="0"/>
              <a:t>MPS/MCS over WLAN is not supported so UE will not know it is in MPS/MCS session and there are no MT emergency calls. </a:t>
            </a:r>
          </a:p>
          <a:p>
            <a:pPr lvl="1"/>
            <a:endParaRPr lang="en-GB" dirty="0"/>
          </a:p>
          <a:p>
            <a:pPr lvl="1"/>
            <a:r>
              <a:rPr lang="en-GB" dirty="0"/>
              <a:t>Rel.18: MPS PDU session</a:t>
            </a:r>
          </a:p>
          <a:p>
            <a:pPr lvl="2"/>
            <a:r>
              <a:rPr lang="en-GB" dirty="0"/>
              <a:t>For MPS (UE can know based on MPS subscription indicated to N3IWF or TNGF with IKE_AUTH response) </a:t>
            </a:r>
            <a:r>
              <a:rPr lang="en-GB" dirty="0">
                <a:sym typeface="Wingdings" panose="05000000000000000000" pitchFamily="2" charset="2"/>
              </a:rPr>
              <a:t> </a:t>
            </a:r>
            <a:r>
              <a:rPr lang="en-GB" i="1" dirty="0">
                <a:sym typeface="Wingdings" panose="05000000000000000000" pitchFamily="2" charset="2"/>
              </a:rPr>
              <a:t>this is proposed in S2-2307188</a:t>
            </a:r>
            <a:endParaRPr lang="en-GB" i="1" dirty="0"/>
          </a:p>
          <a:p>
            <a:pPr lvl="2"/>
            <a:r>
              <a:rPr lang="en-GB" dirty="0"/>
              <a:t>Still no support for MCS over WLAN and no MT emergency calls</a:t>
            </a:r>
          </a:p>
        </p:txBody>
      </p:sp>
    </p:spTree>
    <p:extLst>
      <p:ext uri="{BB962C8B-B14F-4D97-AF65-F5344CB8AC3E}">
        <p14:creationId xmlns:p14="http://schemas.microsoft.com/office/powerpoint/2010/main" val="2012645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DB4CE-D017-376D-1021-7D4CF5693844}"/>
              </a:ext>
            </a:extLst>
          </p:cNvPr>
          <p:cNvSpPr>
            <a:spLocks noGrp="1"/>
          </p:cNvSpPr>
          <p:nvPr>
            <p:ph type="title"/>
          </p:nvPr>
        </p:nvSpPr>
        <p:spPr/>
        <p:txBody>
          <a:bodyPr>
            <a:normAutofit fontScale="90000"/>
          </a:bodyPr>
          <a:lstStyle/>
          <a:p>
            <a:r>
              <a:rPr lang="en-GB" dirty="0"/>
              <a:t>Issue #2: What are the exceptions for PDU sessions that can be included in “List of Allowed PDU session” IE</a:t>
            </a:r>
          </a:p>
        </p:txBody>
      </p:sp>
      <p:sp>
        <p:nvSpPr>
          <p:cNvPr id="3" name="Content Placeholder 2">
            <a:extLst>
              <a:ext uri="{FF2B5EF4-FFF2-40B4-BE49-F238E27FC236}">
                <a16:creationId xmlns:a16="http://schemas.microsoft.com/office/drawing/2014/main" id="{11547F26-A80B-730C-5DB8-A120E2184A41}"/>
              </a:ext>
            </a:extLst>
          </p:cNvPr>
          <p:cNvSpPr>
            <a:spLocks noGrp="1"/>
          </p:cNvSpPr>
          <p:nvPr>
            <p:ph idx="1"/>
          </p:nvPr>
        </p:nvSpPr>
        <p:spPr>
          <a:xfrm>
            <a:off x="838199" y="1825625"/>
            <a:ext cx="10807461" cy="4799462"/>
          </a:xfrm>
        </p:spPr>
        <p:txBody>
          <a:bodyPr>
            <a:normAutofit fontScale="55000" lnSpcReduction="20000"/>
          </a:bodyPr>
          <a:lstStyle/>
          <a:p>
            <a:r>
              <a:rPr lang="en-GB" dirty="0"/>
              <a:t>S2-2305057: emergency call scenario</a:t>
            </a:r>
          </a:p>
          <a:p>
            <a:pPr lvl="1"/>
            <a:r>
              <a:rPr lang="en-GB" dirty="0"/>
              <a:t>UE establishes emergency PDU session over non-3GPP access. UE is NOT emergency registered</a:t>
            </a:r>
          </a:p>
          <a:p>
            <a:pPr lvl="1"/>
            <a:r>
              <a:rPr lang="en-GB" dirty="0"/>
              <a:t>UE loses non-3GPP coverage but cannot also find 3GPP coverage temporarily</a:t>
            </a:r>
          </a:p>
          <a:p>
            <a:pPr lvl="1"/>
            <a:r>
              <a:rPr lang="en-GB" dirty="0"/>
              <a:t>AMF moves the UE to CM-IDLE</a:t>
            </a:r>
          </a:p>
          <a:p>
            <a:pPr lvl="1"/>
            <a:r>
              <a:rPr lang="en-GB" dirty="0"/>
              <a:t>MT data for the emergency PDU session are sent/buffered in CN</a:t>
            </a:r>
          </a:p>
          <a:p>
            <a:pPr lvl="1"/>
            <a:r>
              <a:rPr lang="en-GB" dirty="0"/>
              <a:t>UE regains 3GPP coverage </a:t>
            </a:r>
            <a:r>
              <a:rPr lang="en-GB" b="1" u="sng" dirty="0"/>
              <a:t>BUT does not transfer the emergency PDU session</a:t>
            </a:r>
          </a:p>
          <a:p>
            <a:pPr lvl="1"/>
            <a:r>
              <a:rPr lang="en-GB" dirty="0"/>
              <a:t>AMF pages the UE indicating non-3GPP access</a:t>
            </a:r>
          </a:p>
          <a:p>
            <a:r>
              <a:rPr lang="en-GB" dirty="0"/>
              <a:t>Current TS 23.501 states: </a:t>
            </a:r>
          </a:p>
          <a:p>
            <a:pPr lvl="1"/>
            <a:r>
              <a:rPr lang="en-GB" dirty="0"/>
              <a:t>Emergency Services shall not be provided to a UE over 3GPP access and non-3GPP access concurrently, except for the following case:</a:t>
            </a:r>
          </a:p>
          <a:p>
            <a:pPr lvl="2"/>
            <a:r>
              <a:rPr lang="en-GB" dirty="0"/>
              <a:t>a UE may be Emergency Registered and have an emergency PDU session over non-3GPP access or may be attached for emergency session to </a:t>
            </a:r>
            <a:r>
              <a:rPr lang="en-GB" dirty="0" err="1"/>
              <a:t>ePDG</a:t>
            </a:r>
            <a:r>
              <a:rPr lang="en-GB" dirty="0"/>
              <a:t> over untrusted WLAN (as defined in TS 23.402 [43]) when 3GPP access becomes available. In which case the UE may have to register over 3GPP access and check first the support for Emergency Services over the 3GPP RAT it has selected (e.g. based on Emergency Services Support indication, Emergency Services Fallback, AS broadcast indicator). If there is native support for Emergency Services in the selected 3GPP RAT the UE will attempt to transfer the emergency PDU session from non-3GPP access to 3GPP access (see clause 4.9.2 or clause 4.9.3 of TS 23.502 [3]). If there is no native support for Emergency Services in the selected RAT, but Emergency Services Fallback to another RAT in 5GS or to another System where Emergency Services may be supported (based on the conditions defined in clause 5.16.4.11), the UE may trigger first Emergency Services Fallback (see clause 4.13.4.2 of TS 23.502 [3]) and then attempt to transfer the emergency PDU session from non-3GPP access to 3GPP access (see clause 4.9.2 of TS 23.502 [3]). In these cases the UE may thus briefly be emergency registered and receive emergency services over both 3GPP access and non-3GPP access concurrently.</a:t>
            </a:r>
          </a:p>
          <a:p>
            <a:pPr lvl="1"/>
            <a:r>
              <a:rPr lang="en-GB" dirty="0"/>
              <a:t>A UE may only attempt to use Emergency Services over non-3GPP access if it is unable to use Emergency Services over 3GPP access as specified in TS 23.167 [18].</a:t>
            </a:r>
          </a:p>
          <a:p>
            <a:r>
              <a:rPr lang="en-GB" dirty="0"/>
              <a:t>But Samsung argument in SA2#156E was that the text only applies to Emergency Registered UE and a normally registered UE implementation is not mandated to transfer the PDU session when it regain 3GPP access</a:t>
            </a:r>
          </a:p>
          <a:p>
            <a:r>
              <a:rPr lang="en-GB" dirty="0"/>
              <a:t>Our view is that there is clear indication in TS 23.501 and TS 23.167 that a) there is no MT emergency call, b) the UE only performs emergency call over non-3GPP access when 3GPP access is not available</a:t>
            </a:r>
          </a:p>
          <a:p>
            <a:r>
              <a:rPr lang="en-GB" b="1" u="sng" dirty="0"/>
              <a:t>Proposal</a:t>
            </a:r>
            <a:r>
              <a:rPr lang="en-GB" dirty="0"/>
              <a:t>: Clarify the text in TS 23.501 that UE needs to transfer the emergency PDU session if it is normally registered or emergency registered </a:t>
            </a:r>
            <a:r>
              <a:rPr lang="en-GB" dirty="0">
                <a:sym typeface="Wingdings" panose="05000000000000000000" pitchFamily="2" charset="2"/>
              </a:rPr>
              <a:t> </a:t>
            </a:r>
            <a:r>
              <a:rPr lang="en-GB" i="1" dirty="0">
                <a:sym typeface="Wingdings" panose="05000000000000000000" pitchFamily="2" charset="2"/>
              </a:rPr>
              <a:t>this is proposed in S2-2307155</a:t>
            </a:r>
            <a:endParaRPr lang="en-GB" i="1" dirty="0"/>
          </a:p>
          <a:p>
            <a:endParaRPr lang="en-GB" dirty="0"/>
          </a:p>
        </p:txBody>
      </p:sp>
    </p:spTree>
    <p:extLst>
      <p:ext uri="{BB962C8B-B14F-4D97-AF65-F5344CB8AC3E}">
        <p14:creationId xmlns:p14="http://schemas.microsoft.com/office/powerpoint/2010/main" val="424908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F707F-EEB1-1DD5-0702-49695F164236}"/>
              </a:ext>
            </a:extLst>
          </p:cNvPr>
          <p:cNvSpPr>
            <a:spLocks noGrp="1"/>
          </p:cNvSpPr>
          <p:nvPr>
            <p:ph type="title"/>
          </p:nvPr>
        </p:nvSpPr>
        <p:spPr/>
        <p:txBody>
          <a:bodyPr/>
          <a:lstStyle/>
          <a:p>
            <a:r>
              <a:rPr lang="en-GB" dirty="0"/>
              <a:t>Summary of QC papers in SA2#157</a:t>
            </a:r>
          </a:p>
        </p:txBody>
      </p:sp>
      <p:sp>
        <p:nvSpPr>
          <p:cNvPr id="3" name="Content Placeholder 2">
            <a:extLst>
              <a:ext uri="{FF2B5EF4-FFF2-40B4-BE49-F238E27FC236}">
                <a16:creationId xmlns:a16="http://schemas.microsoft.com/office/drawing/2014/main" id="{75B4B800-8CEC-B57E-7293-5690180B5915}"/>
              </a:ext>
            </a:extLst>
          </p:cNvPr>
          <p:cNvSpPr>
            <a:spLocks noGrp="1"/>
          </p:cNvSpPr>
          <p:nvPr>
            <p:ph idx="1"/>
          </p:nvPr>
        </p:nvSpPr>
        <p:spPr/>
        <p:txBody>
          <a:bodyPr>
            <a:normAutofit/>
          </a:bodyPr>
          <a:lstStyle/>
          <a:p>
            <a:r>
              <a:rPr lang="en-GB" dirty="0"/>
              <a:t>S2-2307188 (TS 23.502 CR): clarifies how the UE gets to know that N3IWF support MPS and therefore PDU session is for MPS</a:t>
            </a:r>
          </a:p>
          <a:p>
            <a:r>
              <a:rPr lang="en-GB" dirty="0"/>
              <a:t>S2-2307155 (TS 23.501 CR): clarifies emergency session transfer from non-3GPP to 3GPP access</a:t>
            </a:r>
          </a:p>
          <a:p>
            <a:r>
              <a:rPr lang="en-GB" dirty="0"/>
              <a:t>S2-2307153 (TS 23.502 CR): Non-Allowed areas clarifications related to MPS</a:t>
            </a:r>
          </a:p>
          <a:p>
            <a:r>
              <a:rPr lang="en-GB" dirty="0"/>
              <a:t>S2-2307181: LS response to CT1 </a:t>
            </a:r>
          </a:p>
        </p:txBody>
      </p:sp>
    </p:spTree>
    <p:extLst>
      <p:ext uri="{BB962C8B-B14F-4D97-AF65-F5344CB8AC3E}">
        <p14:creationId xmlns:p14="http://schemas.microsoft.com/office/powerpoint/2010/main" val="37659705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210</TotalTime>
  <Words>1124</Words>
  <Application>Microsoft Office PowerPoint</Application>
  <PresentationFormat>Widescreen</PresentationFormat>
  <Paragraphs>53</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Arial </vt:lpstr>
      <vt:lpstr>Calibri</vt:lpstr>
      <vt:lpstr>Calibri Light</vt:lpstr>
      <vt:lpstr>Helvetica</vt:lpstr>
      <vt:lpstr>Times New Roman</vt:lpstr>
      <vt:lpstr>Office Theme</vt:lpstr>
      <vt:lpstr>Handling of the Allowed PDU session status IE in Non-allowed service area  Source: Qualcomm</vt:lpstr>
      <vt:lpstr>LS from CT1 (C1-227197)</vt:lpstr>
      <vt:lpstr>Issue #1: Does the UE include all PDU sessions in “List of Allowed PDU sessions” IE or none?</vt:lpstr>
      <vt:lpstr>Issue #2: What are the exceptions for PDU sessions that can be included in “List of Allowed PDU session” IE</vt:lpstr>
      <vt:lpstr>Issue #2: What are the exceptions for PDU sessions that can be included in “List of Allowed PDU session” IE</vt:lpstr>
      <vt:lpstr>Summary of QC papers in SA2#157</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Handling of the Allowed PDU session status IE in Non-allowed service area</dc:title>
  <dc:creator>Haris Zisimopoulos</dc:creator>
  <cp:lastModifiedBy>Haris Zisimopoulos</cp:lastModifiedBy>
  <cp:revision>3</cp:revision>
  <dcterms:created xsi:type="dcterms:W3CDTF">2023-05-04T10:08:21Z</dcterms:created>
  <dcterms:modified xsi:type="dcterms:W3CDTF">2023-05-12T16:03:29Z</dcterms:modified>
</cp:coreProperties>
</file>